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3923"/>
  </p:normalViewPr>
  <p:slideViewPr>
    <p:cSldViewPr snapToGrid="0" snapToObjects="1">
      <p:cViewPr>
        <p:scale>
          <a:sx n="100" d="100"/>
          <a:sy n="100" d="100"/>
        </p:scale>
        <p:origin x="9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48600" y="1425378"/>
            <a:ext cx="4207067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</a:t>
            </a:r>
            <a:r>
              <a:rPr lang="en-US" sz="2400" dirty="0" smtClean="0">
                <a:latin typeface="+mj-lt"/>
              </a:rPr>
              <a:t>number </a:t>
            </a:r>
            <a:r>
              <a:rPr lang="en-US" sz="2400" dirty="0" smtClean="0">
                <a:latin typeface="+mj-lt"/>
              </a:rPr>
              <a:t>of pointers to child nodes </a:t>
            </a:r>
            <a:r>
              <a:rPr lang="en-US" sz="2400" dirty="0" smtClean="0">
                <a:latin typeface="+mj-lt"/>
              </a:rPr>
              <a:t>coming from a node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Note that </a:t>
            </a:r>
            <a:r>
              <a:rPr lang="en-US" sz="2400" b="1" i="1" dirty="0" err="1" smtClean="0">
                <a:latin typeface="+mj-lt"/>
              </a:rPr>
              <a:t>fanout</a:t>
            </a:r>
            <a:r>
              <a:rPr lang="en-US" sz="2400" b="1" i="1" dirty="0" smtClean="0">
                <a:latin typeface="+mj-lt"/>
              </a:rPr>
              <a:t> is dynamic- we’ll often assume it’s constant just to come up with approximate </a:t>
            </a:r>
            <a:r>
              <a:rPr lang="en-US" sz="2400" b="1" i="1" dirty="0" err="1" smtClean="0">
                <a:latin typeface="+mj-lt"/>
              </a:rPr>
              <a:t>eqns</a:t>
            </a:r>
            <a:r>
              <a:rPr lang="en-US" sz="2400" b="1" i="1" dirty="0" smtClean="0">
                <a:latin typeface="+mj-lt"/>
              </a:rPr>
              <a:t>!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39624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 (the max number of pointers going out of each node), which is </a:t>
            </a:r>
            <a:r>
              <a:rPr lang="en-US" b="1" dirty="0" smtClean="0"/>
              <a:t>in [d+1, 2d+1]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Room for 2d pages</a:t>
            </a:r>
          </a:p>
          <a:p>
            <a:pPr lvl="1"/>
            <a:r>
              <a:rPr lang="en-US" dirty="0" smtClean="0">
                <a:sym typeface="Wingdings"/>
              </a:rPr>
              <a:t>h=2  Room for (2d)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Etc…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06244" y="5829300"/>
                <a:ext cx="6072111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of height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829300"/>
                <a:ext cx="6072111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 we can store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𝒅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𝑩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>
                    <a:sym typeface="Wingdings"/>
                  </a:rPr>
                  <a:t> levels of the B+ Tree in memory!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246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06244" y="5462276"/>
                <a:ext cx="4860241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462276"/>
                <a:ext cx="4860241" cy="7340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95211" y="4532292"/>
                <a:ext cx="6390147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11" y="4532292"/>
                <a:ext cx="6390147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8958</Words>
  <Application>Microsoft Macintosh PowerPoint</Application>
  <PresentationFormat>Widescreen</PresentationFormat>
  <Paragraphs>2095</Paragraphs>
  <Slides>126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Arial</vt:lpstr>
      <vt:lpstr>Book Antiqua</vt:lpstr>
      <vt:lpstr>Calibri</vt:lpstr>
      <vt:lpstr>Calibri Light</vt:lpstr>
      <vt:lpstr>Cambria Math</vt:lpstr>
      <vt:lpstr>Menlo</vt:lpstr>
      <vt:lpstr>Wingdings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253</cp:revision>
  <dcterms:created xsi:type="dcterms:W3CDTF">2015-11-03T01:03:22Z</dcterms:created>
  <dcterms:modified xsi:type="dcterms:W3CDTF">2015-12-03T23:40:07Z</dcterms:modified>
</cp:coreProperties>
</file>